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86" r:id="rId2"/>
    <p:sldId id="256" r:id="rId3"/>
    <p:sldId id="257" r:id="rId4"/>
    <p:sldId id="280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70" r:id="rId15"/>
    <p:sldId id="285" r:id="rId16"/>
    <p:sldId id="271" r:id="rId17"/>
    <p:sldId id="279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39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DC78-A1C4-42EE-8265-B963D753CE15}" type="datetimeFigureOut">
              <a:rPr lang="en-US" smtClean="0"/>
              <a:pPr/>
              <a:t>03/06/2017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6744-C76E-4394-8BEF-F4885A988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DC78-A1C4-42EE-8265-B963D753CE15}" type="datetimeFigureOut">
              <a:rPr lang="en-US" smtClean="0"/>
              <a:pPr/>
              <a:t>03/06/2017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6744-C76E-4394-8BEF-F4885A988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DC78-A1C4-42EE-8265-B963D753CE15}" type="datetimeFigureOut">
              <a:rPr lang="en-US" smtClean="0"/>
              <a:pPr/>
              <a:t>03/06/2017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4D7D6744-C76E-4394-8BEF-F4885A9881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DC78-A1C4-42EE-8265-B963D753CE15}" type="datetimeFigureOut">
              <a:rPr lang="en-US" smtClean="0"/>
              <a:pPr/>
              <a:t>03/06/2017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6744-C76E-4394-8BEF-F4885A988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DC78-A1C4-42EE-8265-B963D753CE15}" type="datetimeFigureOut">
              <a:rPr lang="en-US" smtClean="0"/>
              <a:pPr/>
              <a:t>03/06/2017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6744-C76E-4394-8BEF-F4885A988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DC78-A1C4-42EE-8265-B963D753CE15}" type="datetimeFigureOut">
              <a:rPr lang="en-US" smtClean="0"/>
              <a:pPr/>
              <a:t>03/06/2017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6744-C76E-4394-8BEF-F4885A988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304800"/>
            <a:ext cx="7772400" cy="1295400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      TOUR AND TRAVEL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752600"/>
            <a:ext cx="7772400" cy="1752600"/>
          </a:xfrm>
        </p:spPr>
        <p:txBody>
          <a:bodyPr lIns="45720" rIns="45720" anchor="t">
            <a:norm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dirty="0" smtClean="0"/>
              <a:t>Start  your  journey  of thousand miles  with a single step.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 dirty="0" smtClean="0"/>
              <a:t>04 </a:t>
            </a:r>
            <a:r>
              <a:rPr lang="en-US" dirty="0" err="1" smtClean="0"/>
              <a:t>july</a:t>
            </a:r>
            <a:r>
              <a:rPr lang="en-US" dirty="0" smtClean="0"/>
              <a:t>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solidFill>
            <a:srgbClr val="7030A0"/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www.makemytrip.com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6744-C76E-4394-8BEF-F4885A9881AE}" type="slidenum">
              <a:rPr lang="en-US" smtClean="0"/>
              <a:pPr/>
              <a:t>‹#›</a:t>
            </a:fld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4098" name="Picture 2" descr="C:\Users\Krishna\Desktop\photo\xx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895600"/>
            <a:ext cx="7848600" cy="3048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DC78-A1C4-42EE-8265-B963D753CE15}" type="datetimeFigureOut">
              <a:rPr lang="en-US" smtClean="0"/>
              <a:pPr/>
              <a:t>03/06/2017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6744-C76E-4394-8BEF-F4885A988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DC78-A1C4-42EE-8265-B963D753CE15}" type="datetimeFigureOut">
              <a:rPr lang="en-US" smtClean="0"/>
              <a:pPr/>
              <a:t>03/06/2017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6744-C76E-4394-8BEF-F4885A988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DC78-A1C4-42EE-8265-B963D753CE15}" type="datetimeFigureOut">
              <a:rPr lang="en-US" smtClean="0"/>
              <a:pPr/>
              <a:t>03/06/2017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6744-C76E-4394-8BEF-F4885A988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DC78-A1C4-42EE-8265-B963D753CE15}" type="datetimeFigureOut">
              <a:rPr lang="en-US" smtClean="0"/>
              <a:pPr/>
              <a:t>03/06/2017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6744-C76E-4394-8BEF-F4885A988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DC78-A1C4-42EE-8265-B963D753CE15}" type="datetimeFigureOut">
              <a:rPr lang="en-US" smtClean="0"/>
              <a:pPr/>
              <a:t>03/06/2017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6744-C76E-4394-8BEF-F4885A988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DC78-A1C4-42EE-8265-B963D753CE15}" type="datetimeFigureOut">
              <a:rPr lang="en-US" smtClean="0"/>
              <a:pPr/>
              <a:t>03/06/2017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6744-C76E-4394-8BEF-F4885A988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E07DC78-A1C4-42EE-8265-B963D753CE15}" type="datetimeFigureOut">
              <a:rPr lang="en-US" smtClean="0"/>
              <a:pPr/>
              <a:t>03/06/2017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D7D6744-C76E-4394-8BEF-F4885A9881A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20" r:id="rId4"/>
    <p:sldLayoutId id="214748372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3"/>
          <p:cNvSpPr txBox="1">
            <a:spLocks/>
          </p:cNvSpPr>
          <p:nvPr/>
        </p:nvSpPr>
        <p:spPr bwMode="auto">
          <a:xfrm>
            <a:off x="2819400" y="152400"/>
            <a:ext cx="5867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3200" b="1" smtClean="0">
                <a:solidFill>
                  <a:srgbClr val="000000"/>
                </a:solidFill>
                <a:latin typeface="Lucida Sans" pitchFamily="34" charset="0"/>
                <a:cs typeface="Arial" pitchFamily="34" charset="0"/>
              </a:rPr>
              <a:t/>
            </a:r>
            <a:br>
              <a:rPr lang="en-US" sz="3200" b="1" smtClean="0">
                <a:solidFill>
                  <a:srgbClr val="000000"/>
                </a:solidFill>
                <a:latin typeface="Lucida Sans" pitchFamily="34" charset="0"/>
                <a:cs typeface="Arial" pitchFamily="34" charset="0"/>
              </a:rPr>
            </a:br>
            <a:r>
              <a:rPr lang="en-US" sz="3200" b="1" smtClean="0">
                <a:solidFill>
                  <a:srgbClr val="000000"/>
                </a:solidFill>
                <a:latin typeface="Lucida Sans" pitchFamily="34" charset="0"/>
                <a:cs typeface="Arial" pitchFamily="34" charset="0"/>
              </a:rPr>
              <a:t>SHEKHAWATI  POLYTECHNIC COLLEGE</a:t>
            </a:r>
          </a:p>
        </p:txBody>
      </p:sp>
      <p:sp>
        <p:nvSpPr>
          <p:cNvPr id="19459" name="TextBox 4"/>
          <p:cNvSpPr txBox="1">
            <a:spLocks noChangeArrowheads="1"/>
          </p:cNvSpPr>
          <p:nvPr/>
        </p:nvSpPr>
        <p:spPr bwMode="auto">
          <a:xfrm>
            <a:off x="914400" y="5257800"/>
            <a:ext cx="2667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b="1" smtClean="0">
              <a:solidFill>
                <a:srgbClr val="FFFFFF"/>
              </a:solidFill>
              <a:latin typeface="Book Antiqua" pitchFamily="18" charset="0"/>
              <a:cs typeface="Arial" pitchFamily="34" charset="0"/>
            </a:endParaRPr>
          </a:p>
          <a:p>
            <a:pPr eaLnBrk="1" hangingPunct="1"/>
            <a:endParaRPr lang="en-US" b="1" smtClean="0">
              <a:solidFill>
                <a:srgbClr val="FFFFFF"/>
              </a:solidFill>
              <a:latin typeface="Book Antiqua" pitchFamily="18" charset="0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990600" y="2362200"/>
            <a:ext cx="7315200" cy="1676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prstClr val="white"/>
                </a:solidFill>
                <a:latin typeface="Broadway" pitchFamily="82" charset="0"/>
              </a:rPr>
              <a:t>A </a:t>
            </a:r>
            <a:r>
              <a:rPr lang="en-US" sz="2800" dirty="0" smtClean="0">
                <a:solidFill>
                  <a:prstClr val="white"/>
                </a:solidFill>
                <a:latin typeface="Broadway" pitchFamily="82" charset="0"/>
              </a:rPr>
              <a:t>Project </a:t>
            </a:r>
            <a:r>
              <a:rPr lang="en-US" sz="2800" dirty="0">
                <a:solidFill>
                  <a:prstClr val="white"/>
                </a:solidFill>
                <a:latin typeface="Broadway" pitchFamily="82" charset="0"/>
              </a:rPr>
              <a:t>Presentation      </a:t>
            </a:r>
            <a:r>
              <a:rPr lang="en-US" sz="2800" dirty="0" smtClean="0">
                <a:solidFill>
                  <a:prstClr val="white"/>
                </a:solidFill>
                <a:latin typeface="Broadway" pitchFamily="82" charset="0"/>
              </a:rPr>
              <a:t>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smtClean="0">
                <a:solidFill>
                  <a:prstClr val="white"/>
                </a:solidFill>
                <a:latin typeface="Broadway" pitchFamily="82" charset="0"/>
              </a:rPr>
              <a:t>    Tour </a:t>
            </a:r>
            <a:r>
              <a:rPr lang="en-US" sz="2800" dirty="0" smtClean="0">
                <a:solidFill>
                  <a:prstClr val="white"/>
                </a:solidFill>
                <a:latin typeface="Broadway" pitchFamily="82" charset="0"/>
              </a:rPr>
              <a:t>And Travel</a:t>
            </a:r>
            <a:r>
              <a:rPr lang="en-US" sz="2800" dirty="0">
                <a:solidFill>
                  <a:prstClr val="white"/>
                </a:solidFill>
                <a:latin typeface="Broadway" pitchFamily="82" charset="0"/>
              </a:rPr>
              <a:t>	</a:t>
            </a:r>
          </a:p>
        </p:txBody>
      </p:sp>
      <p:sp>
        <p:nvSpPr>
          <p:cNvPr id="19461" name="TextBox 6"/>
          <p:cNvSpPr txBox="1">
            <a:spLocks noChangeArrowheads="1"/>
          </p:cNvSpPr>
          <p:nvPr/>
        </p:nvSpPr>
        <p:spPr bwMode="auto">
          <a:xfrm>
            <a:off x="228600" y="4419600"/>
            <a:ext cx="350520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3200" b="1" smtClean="0">
                <a:solidFill>
                  <a:srgbClr val="000000"/>
                </a:solidFill>
                <a:latin typeface="Lucida Sans" pitchFamily="34" charset="0"/>
                <a:cs typeface="Times New Roman" pitchFamily="18" charset="0"/>
              </a:rPr>
              <a:t>Submitted to:-</a:t>
            </a:r>
          </a:p>
          <a:p>
            <a:pPr eaLnBrk="1" hangingPunct="1"/>
            <a:r>
              <a:rPr lang="en-US" sz="2800" b="1" smtClean="0">
                <a:solidFill>
                  <a:srgbClr val="000000"/>
                </a:solidFill>
                <a:latin typeface="Lucida Sans" pitchFamily="34" charset="0"/>
                <a:cs typeface="Times New Roman" pitchFamily="18" charset="0"/>
              </a:rPr>
              <a:t>Mr. Suneel Kumar</a:t>
            </a:r>
          </a:p>
          <a:p>
            <a:pPr eaLnBrk="1" hangingPunct="1"/>
            <a:r>
              <a:rPr lang="en-US" sz="2800" b="1" smtClean="0">
                <a:solidFill>
                  <a:srgbClr val="000000"/>
                </a:solidFill>
                <a:latin typeface="Lucida Sans" pitchFamily="34" charset="0"/>
                <a:cs typeface="Times New Roman" pitchFamily="18" charset="0"/>
              </a:rPr>
              <a:t>HOD of CSE dept.</a:t>
            </a: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4267200" y="4495800"/>
            <a:ext cx="48768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  <a:latin typeface="Lucida Sans" pitchFamily="34" charset="0"/>
                <a:cs typeface="Times New Roman" pitchFamily="18" charset="0"/>
              </a:rPr>
              <a:t>          Submitted by:-</a:t>
            </a:r>
          </a:p>
          <a:p>
            <a:r>
              <a:rPr lang="en-US" sz="2800" b="1" smtClean="0">
                <a:solidFill>
                  <a:srgbClr val="000000"/>
                </a:solidFill>
                <a:latin typeface="Lucida Sans" pitchFamily="34" charset="0"/>
                <a:cs typeface="Times New Roman" pitchFamily="18" charset="0"/>
              </a:rPr>
              <a:t>       Ankit</a:t>
            </a:r>
            <a:r>
              <a:rPr lang="en-US" sz="2800" b="1" dirty="0" smtClean="0">
                <a:solidFill>
                  <a:srgbClr val="000000"/>
                </a:solidFill>
                <a:latin typeface="Lucida Sans" pitchFamily="34" charset="0"/>
                <a:cs typeface="Times New Roman" pitchFamily="18" charset="0"/>
              </a:rPr>
              <a:t> Kumar </a:t>
            </a:r>
            <a:r>
              <a:rPr lang="en-US" sz="2800" b="1" dirty="0" err="1" smtClean="0">
                <a:solidFill>
                  <a:srgbClr val="000000"/>
                </a:solidFill>
                <a:latin typeface="Lucida Sans" pitchFamily="34" charset="0"/>
                <a:cs typeface="Times New Roman" pitchFamily="18" charset="0"/>
              </a:rPr>
              <a:t>Jangir</a:t>
            </a:r>
            <a:endParaRPr lang="en-US" sz="2800" b="1" dirty="0" smtClean="0">
              <a:solidFill>
                <a:srgbClr val="000000"/>
              </a:solidFill>
              <a:latin typeface="Lucida Sans" pitchFamily="34" charset="0"/>
              <a:cs typeface="Times New Roman" pitchFamily="18" charset="0"/>
            </a:endParaRPr>
          </a:p>
          <a:p>
            <a:r>
              <a:rPr lang="en-US" sz="2800" b="1" dirty="0" smtClean="0">
                <a:solidFill>
                  <a:srgbClr val="000000"/>
                </a:solidFill>
                <a:latin typeface="Lucida Sans" pitchFamily="34" charset="0"/>
                <a:cs typeface="Times New Roman" pitchFamily="18" charset="0"/>
              </a:rPr>
              <a:t>     P.TECH CSE 3</a:t>
            </a:r>
            <a:r>
              <a:rPr lang="en-US" sz="2800" b="1" baseline="30000" dirty="0" smtClean="0">
                <a:solidFill>
                  <a:srgbClr val="000000"/>
                </a:solidFill>
                <a:latin typeface="Lucida Sans" pitchFamily="34" charset="0"/>
                <a:cs typeface="Times New Roman" pitchFamily="18" charset="0"/>
              </a:rPr>
              <a:t>RD</a:t>
            </a:r>
            <a:r>
              <a:rPr lang="en-US" sz="2800" b="1" dirty="0" smtClean="0">
                <a:solidFill>
                  <a:srgbClr val="000000"/>
                </a:solidFill>
                <a:latin typeface="Lucida Sans" pitchFamily="34" charset="0"/>
                <a:cs typeface="Times New Roman" pitchFamily="18" charset="0"/>
              </a:rPr>
              <a:t> YEAR</a:t>
            </a:r>
          </a:p>
        </p:txBody>
      </p:sp>
      <p:pic>
        <p:nvPicPr>
          <p:cNvPr id="19463" name="Picture 8" descr="C:\Users\Cool Nav\Desktop\Report\messaging_attachment(5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6866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1219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If you press “from” then enter the detail (for e.g. jodhpur),then click “ok”. </a:t>
            </a:r>
            <a:endParaRPr lang="en-US" sz="3200" dirty="0"/>
          </a:p>
        </p:txBody>
      </p:sp>
      <p:pic>
        <p:nvPicPr>
          <p:cNvPr id="6146" name="Picture 2" descr="C:\Users\Krishna\Desktop\ppt\20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371600"/>
            <a:ext cx="9144000" cy="510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458200" cy="1219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Then you will get the result(schedule of buses and cars from jodhpur)</a:t>
            </a:r>
            <a:endParaRPr lang="en-US" sz="3200" dirty="0"/>
          </a:p>
        </p:txBody>
      </p:sp>
      <p:pic>
        <p:nvPicPr>
          <p:cNvPr id="7170" name="Picture 2" descr="C:\Users\Krishna\Desktop\ppt\2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371600"/>
            <a:ext cx="9144000" cy="54863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Now</a:t>
            </a:r>
            <a:r>
              <a:rPr lang="en-US" dirty="0" smtClean="0"/>
              <a:t> </a:t>
            </a:r>
            <a:r>
              <a:rPr lang="en-US" sz="3600" dirty="0" smtClean="0"/>
              <a:t>if you want to see the whole schedule press “schedule”.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 descr="C:\Users\Krishna\Desktop\ppt\26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752601"/>
            <a:ext cx="9144000" cy="510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04088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If you want to see the seat status then press “seat status”.</a:t>
            </a:r>
            <a:endParaRPr lang="en-US" sz="3200" dirty="0"/>
          </a:p>
        </p:txBody>
      </p:sp>
      <p:pic>
        <p:nvPicPr>
          <p:cNvPr id="2050" name="Picture 2" descr="C:\Users\Krishna\Desktop\ppt\24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935163"/>
            <a:ext cx="9144000" cy="49228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466088"/>
          </a:xfrm>
        </p:spPr>
        <p:txBody>
          <a:bodyPr>
            <a:noAutofit/>
          </a:bodyPr>
          <a:lstStyle/>
          <a:p>
            <a:r>
              <a:rPr lang="en-US" sz="3200" dirty="0" smtClean="0"/>
              <a:t>Now if you want to book any seat then press “booking”.</a:t>
            </a:r>
            <a:br>
              <a:rPr lang="en-US" sz="3200" dirty="0" smtClean="0"/>
            </a:br>
            <a:r>
              <a:rPr lang="en-US" sz="3200" dirty="0" smtClean="0"/>
              <a:t>Fill the details and press “ok”.</a:t>
            </a:r>
            <a:endParaRPr lang="en-US" sz="3200" dirty="0"/>
          </a:p>
        </p:txBody>
      </p:sp>
      <p:pic>
        <p:nvPicPr>
          <p:cNvPr id="3074" name="Picture 2" descr="C:\Users\Krishna\Desktop\ppt\27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828801"/>
            <a:ext cx="9144000" cy="502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2954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As now you have booked seat no 2 of bus no 2 so the seat status will be reserved.</a:t>
            </a:r>
            <a:endParaRPr lang="en-US" sz="3600" dirty="0"/>
          </a:p>
        </p:txBody>
      </p:sp>
      <p:pic>
        <p:nvPicPr>
          <p:cNvPr id="1026" name="Picture 2" descr="C:\Users\Krishna\Desktop\23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752600"/>
            <a:ext cx="8534400" cy="4952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If you want to  put any suggestion press “suggestion”. Fill the details and press “ok”.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35480"/>
            <a:ext cx="8686800" cy="49225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098" name="Picture 2" descr="C:\Users\Krishna\Desktop\ppt\2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0"/>
            <a:ext cx="9144000" cy="495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305800" cy="2971800"/>
          </a:xfrm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                </a:t>
            </a:r>
            <a:r>
              <a:rPr lang="en-US" sz="9600" dirty="0" smtClean="0"/>
              <a:t>ADMIN</a:t>
            </a:r>
            <a:endParaRPr 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If you are admin enter the user name and password at the home page and press “submit”.</a:t>
            </a:r>
            <a:endParaRPr lang="en-US" sz="3200" dirty="0"/>
          </a:p>
        </p:txBody>
      </p:sp>
      <p:pic>
        <p:nvPicPr>
          <p:cNvPr id="5122" name="Picture 2" descr="C:\Users\Krishna\Desktop\ppt\10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904999"/>
            <a:ext cx="9144000" cy="4953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219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There are available like service add ,service update options etc. choose as  per your need.</a:t>
            </a:r>
            <a:endParaRPr lang="en-US" sz="3200" dirty="0"/>
          </a:p>
        </p:txBody>
      </p:sp>
      <p:pic>
        <p:nvPicPr>
          <p:cNvPr id="6146" name="Picture 2" descr="C:\Users\Krishna\Desktop\ppt\3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935163"/>
            <a:ext cx="9144000" cy="49228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latin typeface="Bernard MT Condensed" pitchFamily="18" charset="0"/>
              </a:rPr>
              <a:t>TOUR AND </a:t>
            </a:r>
            <a:r>
              <a:rPr lang="en-US" sz="6600" dirty="0" smtClean="0">
                <a:solidFill>
                  <a:schemeClr val="accent3"/>
                </a:solidFill>
                <a:latin typeface="Bernard MT Condensed" pitchFamily="18" charset="0"/>
              </a:rPr>
              <a:t>TRAVEL</a:t>
            </a:r>
            <a:endParaRPr lang="en-US" sz="6600" dirty="0">
              <a:solidFill>
                <a:schemeClr val="accent3"/>
              </a:solidFill>
              <a:latin typeface="Bernard MT Condensed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04800" y="1752600"/>
            <a:ext cx="8839200" cy="5105400"/>
          </a:xfrm>
        </p:spPr>
        <p:txBody>
          <a:bodyPr>
            <a:normAutofit fontScale="92500"/>
          </a:bodyPr>
          <a:lstStyle/>
          <a:p>
            <a:r>
              <a:rPr lang="en-US" sz="3600" dirty="0" smtClean="0"/>
              <a:t>“Start  your  journey of a thousand miles  with a single step”. 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                                 </a:t>
            </a:r>
          </a:p>
          <a:p>
            <a:endParaRPr lang="en-US" sz="3600" dirty="0"/>
          </a:p>
          <a:p>
            <a:r>
              <a:rPr lang="en-US" sz="3600" dirty="0" smtClean="0"/>
              <a:t>                                  www.atmakemytrip.com        </a:t>
            </a:r>
            <a:endParaRPr lang="en-US" sz="3600" dirty="0"/>
          </a:p>
        </p:txBody>
      </p:sp>
      <p:pic>
        <p:nvPicPr>
          <p:cNvPr id="1026" name="Picture 2" descr="C:\Users\Krishna\Desktop\photo\xx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895600"/>
            <a:ext cx="8580120" cy="2815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466088"/>
          </a:xfrm>
        </p:spPr>
        <p:txBody>
          <a:bodyPr>
            <a:noAutofit/>
          </a:bodyPr>
          <a:lstStyle/>
          <a:p>
            <a:r>
              <a:rPr lang="en-US" sz="3200" dirty="0" smtClean="0"/>
              <a:t>Now if you(admin) want to add any new service then press “service add”.</a:t>
            </a:r>
            <a:br>
              <a:rPr lang="en-US" sz="3200" dirty="0" smtClean="0"/>
            </a:br>
            <a:r>
              <a:rPr lang="en-US" sz="3200" dirty="0" smtClean="0"/>
              <a:t>Fill the details of new service and press “ok”.</a:t>
            </a:r>
            <a:endParaRPr lang="en-US" sz="3200" dirty="0"/>
          </a:p>
        </p:txBody>
      </p:sp>
      <p:pic>
        <p:nvPicPr>
          <p:cNvPr id="7170" name="Picture 2" descr="C:\Users\Krishna\Desktop\ppt\4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935163"/>
            <a:ext cx="9144000" cy="49228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Now if you (admin) update any service then press “service update”.</a:t>
            </a:r>
            <a:endParaRPr lang="en-US" sz="3200" dirty="0"/>
          </a:p>
        </p:txBody>
      </p:sp>
      <p:pic>
        <p:nvPicPr>
          <p:cNvPr id="8194" name="Picture 2" descr="C:\Users\Krishna\Desktop\ppt\7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9144000" cy="518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524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If you(admin) to add any new vehicle (car) press “car add”. </a:t>
            </a:r>
            <a:br>
              <a:rPr lang="en-US" sz="3200" dirty="0" smtClean="0"/>
            </a:br>
            <a:r>
              <a:rPr lang="en-US" sz="3200" dirty="0" smtClean="0"/>
              <a:t>Fill the details and press “ok”.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Krishna\Desktop\ppt\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9144000" cy="51815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466088"/>
          </a:xfrm>
        </p:spPr>
        <p:txBody>
          <a:bodyPr>
            <a:noAutofit/>
          </a:bodyPr>
          <a:lstStyle/>
          <a:p>
            <a:r>
              <a:rPr lang="en-US" sz="3200" dirty="0" smtClean="0"/>
              <a:t>If you (admin) want to add any new vehicle (bus),then press “bus add”.</a:t>
            </a:r>
            <a:br>
              <a:rPr lang="en-US" sz="3200" dirty="0" smtClean="0"/>
            </a:br>
            <a:r>
              <a:rPr lang="en-US" sz="3200" dirty="0" smtClean="0"/>
              <a:t>Fill the details and press “ok”.</a:t>
            </a:r>
            <a:endParaRPr lang="en-US" sz="3200" dirty="0"/>
          </a:p>
        </p:txBody>
      </p:sp>
      <p:pic>
        <p:nvPicPr>
          <p:cNvPr id="10242" name="Picture 2" descr="C:\Users\Krishna\Desktop\ppt\9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828800"/>
            <a:ext cx="9144000" cy="502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If you (admin) want to see suggestion given by customers then press “view suggestion”.</a:t>
            </a:r>
            <a:endParaRPr lang="en-US" sz="3200" dirty="0"/>
          </a:p>
        </p:txBody>
      </p:sp>
      <p:pic>
        <p:nvPicPr>
          <p:cNvPr id="11266" name="Picture 2" descr="C:\Users\Krishna\Desktop\ppt\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828800"/>
            <a:ext cx="9144000" cy="502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.                                                        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810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9600" dirty="0" smtClean="0"/>
              <a:t> THANK YOU</a:t>
            </a:r>
            <a:endParaRPr lang="en-US" sz="9600" dirty="0"/>
          </a:p>
        </p:txBody>
      </p:sp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Arial" pitchFamily="34" charset="0"/>
                <a:cs typeface="Arial" pitchFamily="34" charset="0"/>
              </a:rPr>
              <a:t>        WELCOME PAGE</a:t>
            </a:r>
            <a:endParaRPr lang="en-US" sz="5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Users\Krishna\Desktop\ppt\30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305800" cy="1143000"/>
          </a:xfrm>
        </p:spPr>
        <p:txBody>
          <a:bodyPr>
            <a:noAutofit/>
          </a:bodyPr>
          <a:lstStyle/>
          <a:p>
            <a:r>
              <a:rPr lang="en-US" sz="8800" dirty="0" smtClean="0"/>
              <a:t>      CUSTOMER</a:t>
            </a:r>
            <a:endParaRPr lang="en-US" sz="8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04800"/>
            <a:ext cx="8305800" cy="1600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/>
              <a:t>Now if you want to login as customer , first you have to register so click on “register”.</a:t>
            </a:r>
            <a:br>
              <a:rPr lang="en-US" sz="2800" dirty="0" smtClean="0"/>
            </a:br>
            <a:r>
              <a:rPr lang="en-US" sz="2800" dirty="0" smtClean="0"/>
              <a:t> Fill the form and click submit button.</a:t>
            </a:r>
            <a:endParaRPr lang="en-US" sz="2800" dirty="0"/>
          </a:p>
        </p:txBody>
      </p:sp>
      <p:pic>
        <p:nvPicPr>
          <p:cNvPr id="1026" name="Picture 2" descr="C:\Users\Krishna\Desktop\ppt\12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368030"/>
            <a:ext cx="9144000" cy="54899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8686800" cy="1600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/>
              <a:t>Now enter your username and password and press submit button you will successfully login as customer.</a:t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3074" name="Picture 2" descr="C:\Users\Krishna\Desktop\ppt\1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1371600"/>
            <a:ext cx="9144000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There are options available to search . Choose as   per your need .</a:t>
            </a:r>
            <a:endParaRPr lang="en-US" sz="3200" dirty="0"/>
          </a:p>
        </p:txBody>
      </p:sp>
      <p:pic>
        <p:nvPicPr>
          <p:cNvPr id="4098" name="Picture 2" descr="C:\Users\Krishna\Desktop\ppt\13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600200"/>
            <a:ext cx="9144000" cy="52577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152400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Suppose you press “to". Then enter the detail (for e.g. </a:t>
            </a:r>
            <a:r>
              <a:rPr lang="en-US" sz="2800" dirty="0" err="1" smtClean="0"/>
              <a:t>jaipur</a:t>
            </a:r>
            <a:r>
              <a:rPr lang="en-US" sz="2800" dirty="0" smtClean="0"/>
              <a:t>) and press “ok”.</a:t>
            </a:r>
            <a:br>
              <a:rPr lang="en-US" sz="2800" dirty="0" smtClean="0"/>
            </a:b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2052" name="Picture 4" descr="C:\Users\Krishna\Desktop\ppt\1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295400"/>
            <a:ext cx="9144000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106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Then you will get the result as shown below(schedule of buses and cars to </a:t>
            </a:r>
            <a:r>
              <a:rPr lang="en-US" sz="3200" dirty="0" err="1" smtClean="0"/>
              <a:t>Jaipur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5122" name="Picture 2" descr="C:\Users\Krishna\Desktop\ppt\19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9144000" cy="5333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291</TotalTime>
  <Words>365</Words>
  <Application>Microsoft Office PowerPoint</Application>
  <PresentationFormat>On-screen Show (4:3)</PresentationFormat>
  <Paragraphs>41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Flow</vt:lpstr>
      <vt:lpstr>Slide 1</vt:lpstr>
      <vt:lpstr>TOUR AND TRAVEL</vt:lpstr>
      <vt:lpstr>        WELCOME PAGE</vt:lpstr>
      <vt:lpstr>      CUSTOMER</vt:lpstr>
      <vt:lpstr>Now if you want to login as customer , first you have to register so click on “register”.  Fill the form and click submit button.</vt:lpstr>
      <vt:lpstr>Now enter your username and password and press submit button you will successfully login as customer. </vt:lpstr>
      <vt:lpstr>There are options available to search . Choose as   per your need .</vt:lpstr>
      <vt:lpstr> Suppose you press “to". Then enter the detail (for e.g. jaipur) and press “ok”.  </vt:lpstr>
      <vt:lpstr>Then you will get the result as shown below(schedule of buses and cars to Jaipur)</vt:lpstr>
      <vt:lpstr>If you press “from” then enter the detail (for e.g. jodhpur),then click “ok”. </vt:lpstr>
      <vt:lpstr>Then you will get the result(schedule of buses and cars from jodhpur)</vt:lpstr>
      <vt:lpstr>Now if you want to see the whole schedule press “schedule”. </vt:lpstr>
      <vt:lpstr>If you want to see the seat status then press “seat status”.</vt:lpstr>
      <vt:lpstr>Now if you want to book any seat then press “booking”. Fill the details and press “ok”.</vt:lpstr>
      <vt:lpstr>As now you have booked seat no 2 of bus no 2 so the seat status will be reserved.</vt:lpstr>
      <vt:lpstr>If you want to  put any suggestion press “suggestion”. Fill the details and press “ok”.</vt:lpstr>
      <vt:lpstr>                ADMIN</vt:lpstr>
      <vt:lpstr>If you are admin enter the user name and password at the home page and press “submit”.</vt:lpstr>
      <vt:lpstr>There are available like service add ,service update options etc. choose as  per your need.</vt:lpstr>
      <vt:lpstr>Now if you(admin) want to add any new service then press “service add”. Fill the details of new service and press “ok”.</vt:lpstr>
      <vt:lpstr>Now if you (admin) update any service then press “service update”.</vt:lpstr>
      <vt:lpstr>If you(admin) to add any new vehicle (car) press “car add”.  Fill the details and press “ok”.</vt:lpstr>
      <vt:lpstr>If you (admin) want to add any new vehicle (bus),then press “bus add”. Fill the details and press “ok”.</vt:lpstr>
      <vt:lpstr>If you (admin) want to see suggestion given by customers then press “view suggestion”.</vt:lpstr>
      <vt:lpstr>.                                                        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 AND TRAVEL</dc:title>
  <dc:creator>Krishna</dc:creator>
  <cp:lastModifiedBy>lapi</cp:lastModifiedBy>
  <cp:revision>103</cp:revision>
  <dcterms:created xsi:type="dcterms:W3CDTF">2015-07-03T18:56:26Z</dcterms:created>
  <dcterms:modified xsi:type="dcterms:W3CDTF">2017-06-03T04:10:06Z</dcterms:modified>
</cp:coreProperties>
</file>